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6" r:id="rId4"/>
    <p:sldId id="262" r:id="rId5"/>
    <p:sldId id="257" r:id="rId6"/>
    <p:sldId id="260" r:id="rId7"/>
    <p:sldId id="267" r:id="rId8"/>
    <p:sldId id="261" r:id="rId9"/>
    <p:sldId id="264" r:id="rId10"/>
    <p:sldId id="263" r:id="rId11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54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5442A-B57A-4B5C-81C8-1349B9F33117}" type="datetimeFigureOut">
              <a:rPr lang="hu-HU" smtClean="0"/>
              <a:pPr/>
              <a:t>2016.09.19.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F285F-4FE0-410E-8F79-89C4B3C0F85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5442A-B57A-4B5C-81C8-1349B9F33117}" type="datetimeFigureOut">
              <a:rPr lang="hu-HU" smtClean="0"/>
              <a:pPr/>
              <a:t>2016.09.19.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F285F-4FE0-410E-8F79-89C4B3C0F85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5442A-B57A-4B5C-81C8-1349B9F33117}" type="datetimeFigureOut">
              <a:rPr lang="hu-HU" smtClean="0"/>
              <a:pPr/>
              <a:t>2016.09.19.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F285F-4FE0-410E-8F79-89C4B3C0F85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5442A-B57A-4B5C-81C8-1349B9F33117}" type="datetimeFigureOut">
              <a:rPr lang="hu-HU" smtClean="0"/>
              <a:pPr/>
              <a:t>2016.09.19.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F285F-4FE0-410E-8F79-89C4B3C0F85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5442A-B57A-4B5C-81C8-1349B9F33117}" type="datetimeFigureOut">
              <a:rPr lang="hu-HU" smtClean="0"/>
              <a:pPr/>
              <a:t>2016.09.19.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F285F-4FE0-410E-8F79-89C4B3C0F85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5442A-B57A-4B5C-81C8-1349B9F33117}" type="datetimeFigureOut">
              <a:rPr lang="hu-HU" smtClean="0"/>
              <a:pPr/>
              <a:t>2016.09.19.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F285F-4FE0-410E-8F79-89C4B3C0F85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5442A-B57A-4B5C-81C8-1349B9F33117}" type="datetimeFigureOut">
              <a:rPr lang="hu-HU" smtClean="0"/>
              <a:pPr/>
              <a:t>2016.09.19.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F285F-4FE0-410E-8F79-89C4B3C0F85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5442A-B57A-4B5C-81C8-1349B9F33117}" type="datetimeFigureOut">
              <a:rPr lang="hu-HU" smtClean="0"/>
              <a:pPr/>
              <a:t>2016.09.19.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F285F-4FE0-410E-8F79-89C4B3C0F85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5442A-B57A-4B5C-81C8-1349B9F33117}" type="datetimeFigureOut">
              <a:rPr lang="hu-HU" smtClean="0"/>
              <a:pPr/>
              <a:t>2016.09.19.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F285F-4FE0-410E-8F79-89C4B3C0F85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5442A-B57A-4B5C-81C8-1349B9F33117}" type="datetimeFigureOut">
              <a:rPr lang="hu-HU" smtClean="0"/>
              <a:pPr/>
              <a:t>2016.09.19.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F285F-4FE0-410E-8F79-89C4B3C0F85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5442A-B57A-4B5C-81C8-1349B9F33117}" type="datetimeFigureOut">
              <a:rPr lang="hu-HU" smtClean="0"/>
              <a:pPr/>
              <a:t>2016.09.19.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F285F-4FE0-410E-8F79-89C4B3C0F85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5442A-B57A-4B5C-81C8-1349B9F33117}" type="datetimeFigureOut">
              <a:rPr lang="hu-HU" smtClean="0"/>
              <a:pPr/>
              <a:t>2016.09.19.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F285F-4FE0-410E-8F79-89C4B3C0F850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755576" y="1052737"/>
            <a:ext cx="7702624" cy="1080119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Anatómiai síkok és irányok</a:t>
            </a:r>
            <a:br>
              <a:rPr lang="hu-HU" dirty="0" smtClean="0"/>
            </a:br>
            <a:r>
              <a:rPr lang="hu-HU" dirty="0" smtClean="0"/>
              <a:t>Készítette</a:t>
            </a:r>
            <a:r>
              <a:rPr lang="hu-HU" smtClean="0"/>
              <a:t>: Szabó Elza</a:t>
            </a:r>
            <a:br>
              <a:rPr lang="hu-HU" smtClean="0"/>
            </a:b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2564904"/>
            <a:ext cx="6400800" cy="3168352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Medicus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curat</a:t>
            </a:r>
            <a:r>
              <a:rPr lang="en-US" b="1" dirty="0" smtClean="0">
                <a:solidFill>
                  <a:srgbClr val="FF0000"/>
                </a:solidFill>
              </a:rPr>
              <a:t>,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natura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sanat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  <a:endParaRPr lang="hu-HU" dirty="0" smtClean="0">
              <a:solidFill>
                <a:srgbClr val="FF0000"/>
              </a:solidFill>
            </a:endParaRPr>
          </a:p>
          <a:p>
            <a:pPr algn="l"/>
            <a:r>
              <a:rPr lang="hu-HU" dirty="0" err="1" smtClean="0"/>
              <a:t>c</a:t>
            </a:r>
            <a:r>
              <a:rPr lang="en-US" dirty="0" err="1" smtClean="0"/>
              <a:t>urat</a:t>
            </a:r>
            <a:r>
              <a:rPr lang="hu-HU" dirty="0" smtClean="0"/>
              <a:t>: kezel, gondoz, ápol</a:t>
            </a:r>
          </a:p>
          <a:p>
            <a:pPr algn="l"/>
            <a:r>
              <a:rPr lang="hu-HU" dirty="0" err="1" smtClean="0"/>
              <a:t>m</a:t>
            </a:r>
            <a:r>
              <a:rPr lang="en-US" dirty="0" err="1" smtClean="0"/>
              <a:t>edicus</a:t>
            </a:r>
            <a:r>
              <a:rPr lang="hu-HU" dirty="0" smtClean="0"/>
              <a:t>: orvos</a:t>
            </a:r>
          </a:p>
          <a:p>
            <a:pPr algn="l"/>
            <a:r>
              <a:rPr lang="hu-HU" dirty="0" err="1" smtClean="0"/>
              <a:t>natura</a:t>
            </a:r>
            <a:r>
              <a:rPr lang="hu-HU" dirty="0" smtClean="0"/>
              <a:t>: természet</a:t>
            </a:r>
          </a:p>
          <a:p>
            <a:pPr algn="l"/>
            <a:r>
              <a:rPr lang="hu-HU" dirty="0" err="1" smtClean="0"/>
              <a:t>sanat</a:t>
            </a:r>
            <a:r>
              <a:rPr lang="hu-HU" dirty="0" smtClean="0"/>
              <a:t>: gyógyít</a:t>
            </a:r>
          </a:p>
          <a:p>
            <a:pPr algn="l"/>
            <a:endParaRPr lang="hu-HU" dirty="0" smtClean="0"/>
          </a:p>
          <a:p>
            <a:pPr algn="l"/>
            <a:endParaRPr lang="hu-HU" dirty="0" smtClean="0"/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Anatómiai síkok és irányok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hu-HU" dirty="0"/>
              <a:t>hátoldali; </a:t>
            </a:r>
          </a:p>
          <a:p>
            <a:r>
              <a:rPr lang="hu-HU" dirty="0" err="1" smtClean="0"/>
              <a:t>hasoldali</a:t>
            </a:r>
            <a:r>
              <a:rPr lang="hu-HU" dirty="0" smtClean="0"/>
              <a:t>; elülső</a:t>
            </a:r>
          </a:p>
          <a:p>
            <a:r>
              <a:rPr lang="hu-HU" dirty="0" err="1" smtClean="0"/>
              <a:t>Parietalis</a:t>
            </a:r>
            <a:endParaRPr lang="hu-HU" dirty="0" smtClean="0"/>
          </a:p>
          <a:p>
            <a:r>
              <a:rPr lang="hu-HU" dirty="0" err="1" smtClean="0"/>
              <a:t>Externus</a:t>
            </a:r>
            <a:r>
              <a:rPr lang="hu-HU" dirty="0" smtClean="0"/>
              <a:t>  </a:t>
            </a:r>
          </a:p>
          <a:p>
            <a:r>
              <a:rPr lang="hu-HU" dirty="0" err="1" smtClean="0"/>
              <a:t>Internus</a:t>
            </a:r>
            <a:endParaRPr lang="hu-HU" dirty="0"/>
          </a:p>
          <a:p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hu-HU" i="1" dirty="0" smtClean="0"/>
              <a:t>(</a:t>
            </a:r>
            <a:r>
              <a:rPr lang="hu-HU" i="1" dirty="0" err="1" smtClean="0"/>
              <a:t>dorsalis</a:t>
            </a:r>
            <a:r>
              <a:rPr lang="hu-HU" i="1" dirty="0" smtClean="0"/>
              <a:t>)</a:t>
            </a:r>
          </a:p>
          <a:p>
            <a:r>
              <a:rPr lang="hu-HU" i="1" dirty="0" smtClean="0"/>
              <a:t>(</a:t>
            </a:r>
            <a:r>
              <a:rPr lang="hu-HU" i="1" dirty="0" err="1" smtClean="0"/>
              <a:t>ventralis</a:t>
            </a:r>
            <a:r>
              <a:rPr lang="hu-HU" i="1" dirty="0" smtClean="0"/>
              <a:t>)  </a:t>
            </a:r>
          </a:p>
          <a:p>
            <a:r>
              <a:rPr lang="hu-HU" i="1" dirty="0" smtClean="0"/>
              <a:t>Fali </a:t>
            </a:r>
            <a:endParaRPr lang="hu-HU" i="1" dirty="0" smtClean="0"/>
          </a:p>
          <a:p>
            <a:r>
              <a:rPr lang="hu-HU" i="1" dirty="0" smtClean="0"/>
              <a:t>Külső</a:t>
            </a:r>
          </a:p>
          <a:p>
            <a:r>
              <a:rPr lang="hu-HU" i="1" dirty="0" smtClean="0"/>
              <a:t>Belső 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Anatómiai síkok és irányok</a:t>
            </a:r>
            <a:endParaRPr lang="hu-HU" dirty="0"/>
          </a:p>
        </p:txBody>
      </p:sp>
      <p:pic>
        <p:nvPicPr>
          <p:cNvPr id="4" name="Tartalom helye 3" descr="anat-011-b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55576" y="1628800"/>
            <a:ext cx="3703061" cy="4525963"/>
          </a:xfrm>
        </p:spPr>
      </p:pic>
      <p:sp>
        <p:nvSpPr>
          <p:cNvPr id="6" name="Tartalom helye 5"/>
          <p:cNvSpPr>
            <a:spLocks noGrp="1"/>
          </p:cNvSpPr>
          <p:nvPr>
            <p:ph sz="half" idx="4294967295"/>
          </p:nvPr>
        </p:nvSpPr>
        <p:spPr>
          <a:xfrm>
            <a:off x="5105400" y="1600200"/>
            <a:ext cx="4038600" cy="4525963"/>
          </a:xfrm>
        </p:spPr>
        <p:txBody>
          <a:bodyPr>
            <a:normAutofit fontScale="92500" lnSpcReduction="10000"/>
          </a:bodyPr>
          <a:lstStyle/>
          <a:p>
            <a:r>
              <a:rPr lang="hu-HU" b="1" dirty="0" smtClean="0"/>
              <a:t>vízszintes sík  =  </a:t>
            </a:r>
          </a:p>
          <a:p>
            <a:pPr>
              <a:buNone/>
            </a:pPr>
            <a:r>
              <a:rPr lang="hu-HU" b="1" dirty="0" smtClean="0"/>
              <a:t>   </a:t>
            </a:r>
            <a:r>
              <a:rPr lang="hu-HU" b="1" dirty="0" err="1" smtClean="0"/>
              <a:t>horizontalis</a:t>
            </a:r>
            <a:r>
              <a:rPr lang="hu-HU" b="1" dirty="0" smtClean="0"/>
              <a:t> sík</a:t>
            </a:r>
            <a:r>
              <a:rPr lang="hu-HU" dirty="0" smtClean="0"/>
              <a:t>      </a:t>
            </a:r>
          </a:p>
          <a:p>
            <a:r>
              <a:rPr lang="hu-HU" b="1" dirty="0"/>
              <a:t>homloksík  =  </a:t>
            </a:r>
            <a:endParaRPr lang="hu-HU" b="1" dirty="0" smtClean="0"/>
          </a:p>
          <a:p>
            <a:pPr>
              <a:buNone/>
            </a:pPr>
            <a:r>
              <a:rPr lang="hu-HU" b="1" dirty="0" smtClean="0"/>
              <a:t>   </a:t>
            </a:r>
            <a:r>
              <a:rPr lang="hu-HU" b="1" dirty="0" err="1" smtClean="0"/>
              <a:t>frontalis</a:t>
            </a:r>
            <a:r>
              <a:rPr lang="hu-HU" b="1" dirty="0" smtClean="0"/>
              <a:t> </a:t>
            </a:r>
            <a:r>
              <a:rPr lang="hu-HU" b="1" dirty="0"/>
              <a:t>sík</a:t>
            </a:r>
            <a:r>
              <a:rPr lang="hu-HU" dirty="0" smtClean="0"/>
              <a:t>  </a:t>
            </a:r>
          </a:p>
          <a:p>
            <a:r>
              <a:rPr lang="hu-HU" dirty="0" smtClean="0"/>
              <a:t> </a:t>
            </a:r>
            <a:r>
              <a:rPr lang="hu-HU" b="1" dirty="0"/>
              <a:t>nyílirányú sík </a:t>
            </a:r>
            <a:r>
              <a:rPr lang="hu-HU" b="1" dirty="0" smtClean="0"/>
              <a:t>= </a:t>
            </a:r>
            <a:r>
              <a:rPr lang="hu-HU" b="1" dirty="0" err="1"/>
              <a:t>sagittalis</a:t>
            </a:r>
            <a:r>
              <a:rPr lang="hu-HU" b="1" dirty="0"/>
              <a:t> </a:t>
            </a:r>
            <a:r>
              <a:rPr lang="hu-HU" b="1" dirty="0" err="1"/>
              <a:t>sík</a:t>
            </a:r>
            <a:r>
              <a:rPr lang="hu-HU" dirty="0" smtClean="0"/>
              <a:t>  </a:t>
            </a:r>
          </a:p>
          <a:p>
            <a:r>
              <a:rPr lang="hu-HU" dirty="0" err="1" smtClean="0"/>
              <a:t>Median</a:t>
            </a:r>
            <a:r>
              <a:rPr lang="hu-HU" dirty="0" smtClean="0"/>
              <a:t> sík: közép sík- a testet jobb és bal félre osztja </a:t>
            </a:r>
            <a:endParaRPr lang="hu-HU" dirty="0"/>
          </a:p>
        </p:txBody>
      </p:sp>
      <p:cxnSp>
        <p:nvCxnSpPr>
          <p:cNvPr id="11" name="Egyenes összekötő nyíllal 10"/>
          <p:cNvCxnSpPr/>
          <p:nvPr/>
        </p:nvCxnSpPr>
        <p:spPr>
          <a:xfrm>
            <a:off x="2987824" y="2924944"/>
            <a:ext cx="2016224" cy="12961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Egyenes összekötő nyíllal 12"/>
          <p:cNvCxnSpPr/>
          <p:nvPr/>
        </p:nvCxnSpPr>
        <p:spPr>
          <a:xfrm flipV="1">
            <a:off x="3491880" y="1988840"/>
            <a:ext cx="1440160" cy="20162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gyenes összekötő nyíllal 14"/>
          <p:cNvCxnSpPr/>
          <p:nvPr/>
        </p:nvCxnSpPr>
        <p:spPr>
          <a:xfrm>
            <a:off x="3203848" y="2420888"/>
            <a:ext cx="1800200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Anatómiai síkok és irányok</a:t>
            </a:r>
            <a:endParaRPr lang="hu-HU" dirty="0"/>
          </a:p>
        </p:txBody>
      </p:sp>
      <p:pic>
        <p:nvPicPr>
          <p:cNvPr id="4" name="Picture 2" descr="F:\LATIN jó\ora-007-a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3026268" y="1600200"/>
            <a:ext cx="3091463" cy="45259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Anatómiai síkok és irányok</a:t>
            </a:r>
            <a:endParaRPr lang="hu-HU" dirty="0"/>
          </a:p>
        </p:txBody>
      </p:sp>
      <p:pic>
        <p:nvPicPr>
          <p:cNvPr id="4" name="Tartalom helye 3" descr="A-kéz-anatomiai-irányai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43608" y="2132856"/>
            <a:ext cx="2857500" cy="2314575"/>
          </a:xfrm>
        </p:spPr>
      </p:pic>
      <p:sp>
        <p:nvSpPr>
          <p:cNvPr id="6" name="Tartalom helye 5"/>
          <p:cNvSpPr>
            <a:spLocks noGrp="1"/>
          </p:cNvSpPr>
          <p:nvPr>
            <p:ph sz="half" idx="4294967295"/>
          </p:nvPr>
        </p:nvSpPr>
        <p:spPr>
          <a:xfrm>
            <a:off x="4524375" y="1600200"/>
            <a:ext cx="4619625" cy="4525963"/>
          </a:xfrm>
        </p:spPr>
        <p:txBody>
          <a:bodyPr>
            <a:normAutofit fontScale="77500" lnSpcReduction="20000"/>
          </a:bodyPr>
          <a:lstStyle/>
          <a:p>
            <a:r>
              <a:rPr lang="hu-HU" dirty="0" smtClean="0"/>
              <a:t>testhez közelebbi végtagokon </a:t>
            </a:r>
            <a:r>
              <a:rPr lang="hu-HU" i="1" dirty="0"/>
              <a:t>(</a:t>
            </a:r>
            <a:r>
              <a:rPr lang="hu-HU" i="1" dirty="0" err="1"/>
              <a:t>proximalis</a:t>
            </a:r>
            <a:r>
              <a:rPr lang="hu-HU" i="1" dirty="0"/>
              <a:t>)</a:t>
            </a:r>
            <a:endParaRPr lang="hu-HU" dirty="0"/>
          </a:p>
          <a:p>
            <a:r>
              <a:rPr lang="hu-HU" dirty="0" smtClean="0"/>
              <a:t>testtől  távolabbi végtagokon </a:t>
            </a:r>
            <a:r>
              <a:rPr lang="hu-HU" i="1" dirty="0"/>
              <a:t>(</a:t>
            </a:r>
            <a:r>
              <a:rPr lang="hu-HU" i="1" dirty="0" err="1"/>
              <a:t>distalis</a:t>
            </a:r>
            <a:r>
              <a:rPr lang="hu-HU" i="1" dirty="0"/>
              <a:t>)</a:t>
            </a:r>
            <a:endParaRPr lang="hu-HU" dirty="0"/>
          </a:p>
          <a:p>
            <a:r>
              <a:rPr lang="hu-HU" dirty="0" smtClean="0"/>
              <a:t>kéz </a:t>
            </a:r>
            <a:r>
              <a:rPr lang="hu-HU" dirty="0"/>
              <a:t>ill. lábháti; </a:t>
            </a:r>
            <a:r>
              <a:rPr lang="hu-HU" i="1" dirty="0"/>
              <a:t>(</a:t>
            </a:r>
            <a:r>
              <a:rPr lang="hu-HU" i="1" dirty="0" err="1"/>
              <a:t>dorsalis</a:t>
            </a:r>
            <a:r>
              <a:rPr lang="hu-HU" i="1" dirty="0"/>
              <a:t>)</a:t>
            </a:r>
            <a:endParaRPr lang="hu-HU" dirty="0"/>
          </a:p>
          <a:p>
            <a:r>
              <a:rPr lang="hu-HU" dirty="0" smtClean="0"/>
              <a:t>tenyéri felszín; </a:t>
            </a:r>
            <a:r>
              <a:rPr lang="hu-HU" i="1" dirty="0" err="1" smtClean="0"/>
              <a:t>palmaris</a:t>
            </a:r>
            <a:r>
              <a:rPr lang="hu-HU" i="1" dirty="0" smtClean="0"/>
              <a:t>, vagy </a:t>
            </a:r>
            <a:r>
              <a:rPr lang="hu-HU" i="1" dirty="0" err="1" smtClean="0"/>
              <a:t>volaris</a:t>
            </a:r>
            <a:endParaRPr lang="hu-HU" i="1" dirty="0" smtClean="0"/>
          </a:p>
          <a:p>
            <a:r>
              <a:rPr lang="hu-HU" dirty="0"/>
              <a:t>talpi felszíni; </a:t>
            </a:r>
            <a:r>
              <a:rPr lang="hu-HU" i="1" dirty="0"/>
              <a:t>(</a:t>
            </a:r>
            <a:r>
              <a:rPr lang="hu-HU" i="1" dirty="0" err="1"/>
              <a:t>plantaris</a:t>
            </a:r>
            <a:r>
              <a:rPr lang="hu-HU" i="1" dirty="0"/>
              <a:t>)</a:t>
            </a:r>
            <a:endParaRPr lang="hu-HU" dirty="0"/>
          </a:p>
          <a:p>
            <a:r>
              <a:rPr lang="hu-HU" dirty="0" smtClean="0"/>
              <a:t>jobboldali</a:t>
            </a:r>
            <a:r>
              <a:rPr lang="hu-HU" dirty="0"/>
              <a:t>; </a:t>
            </a:r>
            <a:r>
              <a:rPr lang="hu-HU" i="1" dirty="0"/>
              <a:t>(</a:t>
            </a:r>
            <a:r>
              <a:rPr lang="hu-HU" i="1" dirty="0" err="1"/>
              <a:t>dexter</a:t>
            </a:r>
            <a:r>
              <a:rPr lang="hu-HU" i="1" dirty="0" smtClean="0"/>
              <a:t>) vagy </a:t>
            </a:r>
            <a:r>
              <a:rPr lang="hu-HU" i="1" dirty="0" err="1" smtClean="0"/>
              <a:t>latus</a:t>
            </a:r>
            <a:r>
              <a:rPr lang="hu-HU" i="1" dirty="0" smtClean="0"/>
              <a:t> </a:t>
            </a:r>
            <a:r>
              <a:rPr lang="hu-HU" i="1" dirty="0" err="1" smtClean="0"/>
              <a:t>dextrum</a:t>
            </a:r>
            <a:r>
              <a:rPr lang="hu-HU" i="1" dirty="0" smtClean="0"/>
              <a:t> </a:t>
            </a:r>
            <a:r>
              <a:rPr lang="hu-HU" i="1" dirty="0" err="1" smtClean="0"/>
              <a:t>l.d</a:t>
            </a:r>
            <a:r>
              <a:rPr lang="hu-HU" i="1" dirty="0" smtClean="0"/>
              <a:t>.</a:t>
            </a:r>
            <a:endParaRPr lang="hu-HU" dirty="0"/>
          </a:p>
          <a:p>
            <a:r>
              <a:rPr lang="hu-HU" dirty="0" smtClean="0"/>
              <a:t>baloldali</a:t>
            </a:r>
            <a:r>
              <a:rPr lang="hu-HU" dirty="0"/>
              <a:t>; </a:t>
            </a:r>
            <a:r>
              <a:rPr lang="hu-HU" i="1" dirty="0"/>
              <a:t>(</a:t>
            </a:r>
            <a:r>
              <a:rPr lang="hu-HU" i="1" dirty="0" err="1"/>
              <a:t>sinister</a:t>
            </a:r>
            <a:r>
              <a:rPr lang="hu-HU" i="1" dirty="0" smtClean="0"/>
              <a:t>) vagy </a:t>
            </a:r>
            <a:r>
              <a:rPr lang="hu-HU" i="1" dirty="0" err="1" smtClean="0"/>
              <a:t>latus</a:t>
            </a:r>
            <a:r>
              <a:rPr lang="hu-HU" i="1" dirty="0" smtClean="0"/>
              <a:t> </a:t>
            </a:r>
            <a:r>
              <a:rPr lang="hu-HU" i="1" dirty="0" err="1" smtClean="0"/>
              <a:t>sinistrum</a:t>
            </a:r>
            <a:r>
              <a:rPr lang="hu-HU" i="1" dirty="0" smtClean="0"/>
              <a:t> </a:t>
            </a:r>
            <a:r>
              <a:rPr lang="hu-HU" i="1" dirty="0" err="1" smtClean="0"/>
              <a:t>l.s</a:t>
            </a:r>
            <a:r>
              <a:rPr lang="hu-HU" i="1" dirty="0" smtClean="0"/>
              <a:t>.</a:t>
            </a:r>
            <a:endParaRPr lang="hu-HU" dirty="0"/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Anatómiai síkok és irányok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1026" name="Picture 2" descr="F:\Képek\elülső anatómi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700808"/>
            <a:ext cx="7678196" cy="32890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Anatómiai síkok és irányok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u-HU" dirty="0"/>
              <a:t>felső; </a:t>
            </a:r>
            <a:r>
              <a:rPr lang="hu-HU" i="1" dirty="0"/>
              <a:t>(</a:t>
            </a:r>
            <a:r>
              <a:rPr lang="hu-HU" i="1" dirty="0" err="1"/>
              <a:t>superior</a:t>
            </a:r>
            <a:r>
              <a:rPr lang="hu-HU" i="1" dirty="0"/>
              <a:t>)</a:t>
            </a:r>
            <a:endParaRPr lang="hu-HU" dirty="0"/>
          </a:p>
          <a:p>
            <a:r>
              <a:rPr lang="hu-HU" dirty="0"/>
              <a:t>alsó; </a:t>
            </a:r>
            <a:r>
              <a:rPr lang="hu-HU" i="1" dirty="0"/>
              <a:t>(</a:t>
            </a:r>
            <a:r>
              <a:rPr lang="hu-HU" i="1" dirty="0" err="1"/>
              <a:t>inferior</a:t>
            </a:r>
            <a:r>
              <a:rPr lang="hu-HU" i="1" dirty="0"/>
              <a:t>)</a:t>
            </a:r>
            <a:endParaRPr lang="hu-HU" dirty="0"/>
          </a:p>
          <a:p>
            <a:r>
              <a:rPr lang="hu-HU" dirty="0"/>
              <a:t>fejvégi; </a:t>
            </a:r>
            <a:r>
              <a:rPr lang="hu-HU" i="1" dirty="0"/>
              <a:t>(</a:t>
            </a:r>
            <a:r>
              <a:rPr lang="hu-HU" i="1" dirty="0" err="1"/>
              <a:t>cranialis</a:t>
            </a:r>
            <a:r>
              <a:rPr lang="hu-HU" i="1" dirty="0" smtClean="0"/>
              <a:t>)   farki vagy </a:t>
            </a:r>
            <a:r>
              <a:rPr lang="hu-HU" i="1" dirty="0" err="1" smtClean="0"/>
              <a:t>farokcsontvégi</a:t>
            </a:r>
            <a:r>
              <a:rPr lang="hu-HU" i="1" dirty="0" smtClean="0"/>
              <a:t> </a:t>
            </a:r>
            <a:r>
              <a:rPr lang="hu-HU" dirty="0" smtClean="0"/>
              <a:t>; </a:t>
            </a:r>
            <a:r>
              <a:rPr lang="hu-HU" i="1" dirty="0"/>
              <a:t>(</a:t>
            </a:r>
            <a:r>
              <a:rPr lang="hu-HU" i="1" dirty="0" err="1"/>
              <a:t>caudalis</a:t>
            </a:r>
            <a:r>
              <a:rPr lang="hu-HU" i="1" dirty="0"/>
              <a:t>)</a:t>
            </a:r>
            <a:endParaRPr lang="hu-HU" dirty="0"/>
          </a:p>
          <a:p>
            <a:r>
              <a:rPr lang="hu-HU" dirty="0" smtClean="0"/>
              <a:t>nyaki</a:t>
            </a:r>
            <a:r>
              <a:rPr lang="hu-HU" dirty="0"/>
              <a:t>; </a:t>
            </a:r>
            <a:r>
              <a:rPr lang="hu-HU" i="1" dirty="0"/>
              <a:t>(</a:t>
            </a:r>
            <a:r>
              <a:rPr lang="hu-HU" i="1" dirty="0" err="1"/>
              <a:t>cervicalis</a:t>
            </a:r>
            <a:r>
              <a:rPr lang="hu-HU" i="1" dirty="0"/>
              <a:t>)</a:t>
            </a:r>
            <a:endParaRPr lang="hu-HU" dirty="0"/>
          </a:p>
          <a:p>
            <a:r>
              <a:rPr lang="hu-HU" dirty="0" smtClean="0"/>
              <a:t>mellkasi</a:t>
            </a:r>
            <a:r>
              <a:rPr lang="hu-HU" dirty="0"/>
              <a:t>; </a:t>
            </a:r>
            <a:r>
              <a:rPr lang="hu-HU" i="1" dirty="0"/>
              <a:t>(</a:t>
            </a:r>
            <a:r>
              <a:rPr lang="hu-HU" i="1" dirty="0" err="1"/>
              <a:t>thoracalis</a:t>
            </a:r>
            <a:r>
              <a:rPr lang="hu-HU" i="1" dirty="0"/>
              <a:t>)</a:t>
            </a:r>
            <a:endParaRPr lang="hu-HU" dirty="0"/>
          </a:p>
          <a:p>
            <a:r>
              <a:rPr lang="hu-HU" dirty="0" smtClean="0"/>
              <a:t>hasi</a:t>
            </a:r>
            <a:r>
              <a:rPr lang="hu-HU" dirty="0"/>
              <a:t>; </a:t>
            </a:r>
            <a:r>
              <a:rPr lang="hu-HU" i="1" dirty="0"/>
              <a:t>(</a:t>
            </a:r>
            <a:r>
              <a:rPr lang="hu-HU" i="1" dirty="0" err="1"/>
              <a:t>abdominalis</a:t>
            </a:r>
            <a:r>
              <a:rPr lang="hu-HU" i="1" dirty="0" smtClean="0"/>
              <a:t>) </a:t>
            </a:r>
            <a:r>
              <a:rPr lang="hu-HU" i="1" dirty="0" err="1" smtClean="0"/>
              <a:t>seu</a:t>
            </a:r>
            <a:r>
              <a:rPr lang="hu-HU" i="1" dirty="0" smtClean="0"/>
              <a:t> </a:t>
            </a:r>
            <a:r>
              <a:rPr lang="hu-HU" i="1" smtClean="0"/>
              <a:t>ventralis</a:t>
            </a:r>
            <a:endParaRPr lang="hu-HU" dirty="0"/>
          </a:p>
          <a:p>
            <a:r>
              <a:rPr lang="hu-HU" dirty="0" smtClean="0"/>
              <a:t>ágyéki</a:t>
            </a:r>
            <a:r>
              <a:rPr lang="hu-HU" dirty="0"/>
              <a:t>; </a:t>
            </a:r>
            <a:r>
              <a:rPr lang="hu-HU" i="1" dirty="0"/>
              <a:t>(</a:t>
            </a:r>
            <a:r>
              <a:rPr lang="hu-HU" i="1" dirty="0" err="1"/>
              <a:t>lumbalis</a:t>
            </a:r>
            <a:r>
              <a:rPr lang="hu-HU" i="1" dirty="0"/>
              <a:t>)</a:t>
            </a:r>
            <a:endParaRPr lang="hu-HU" dirty="0"/>
          </a:p>
          <a:p>
            <a:r>
              <a:rPr lang="hu-HU" dirty="0" smtClean="0"/>
              <a:t>keresztcsonti</a:t>
            </a:r>
            <a:r>
              <a:rPr lang="hu-HU" dirty="0"/>
              <a:t>; </a:t>
            </a:r>
            <a:r>
              <a:rPr lang="hu-HU" i="1" dirty="0"/>
              <a:t>(</a:t>
            </a:r>
            <a:r>
              <a:rPr lang="hu-HU" i="1" dirty="0" err="1"/>
              <a:t>sacralis</a:t>
            </a:r>
            <a:r>
              <a:rPr lang="hu-HU" i="1" dirty="0"/>
              <a:t>)</a:t>
            </a:r>
            <a:endParaRPr lang="hu-HU" dirty="0"/>
          </a:p>
          <a:p>
            <a:r>
              <a:rPr lang="hu-HU" dirty="0" smtClean="0"/>
              <a:t>farkcsonti</a:t>
            </a:r>
            <a:r>
              <a:rPr lang="hu-HU" dirty="0"/>
              <a:t>; </a:t>
            </a:r>
            <a:r>
              <a:rPr lang="hu-HU" i="1" dirty="0"/>
              <a:t>(</a:t>
            </a:r>
            <a:r>
              <a:rPr lang="hu-HU" i="1" dirty="0" err="1"/>
              <a:t>coccygealis</a:t>
            </a:r>
            <a:r>
              <a:rPr lang="hu-HU" i="1" dirty="0"/>
              <a:t>)</a:t>
            </a:r>
            <a:r>
              <a:rPr lang="hu-HU" dirty="0"/>
              <a:t>.</a:t>
            </a:r>
          </a:p>
          <a:p>
            <a:pPr>
              <a:buNone/>
            </a:pPr>
            <a:r>
              <a:rPr lang="hu-HU" dirty="0"/>
              <a:t> 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Anatómiai síkok és irányok</a:t>
            </a:r>
            <a:endParaRPr lang="hu-HU" dirty="0"/>
          </a:p>
        </p:txBody>
      </p:sp>
      <p:pic>
        <p:nvPicPr>
          <p:cNvPr id="4" name="Picture 2" descr="F:\LATIN jó\ora-007-c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27361" y="1600200"/>
            <a:ext cx="3689278" cy="45259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ím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Anatómiai síkok és irányok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dirty="0"/>
              <a:t>felszínes; </a:t>
            </a:r>
            <a:r>
              <a:rPr lang="hu-HU" i="1" dirty="0"/>
              <a:t>(</a:t>
            </a:r>
            <a:r>
              <a:rPr lang="hu-HU" i="1" dirty="0" err="1"/>
              <a:t>superficialis</a:t>
            </a:r>
            <a:r>
              <a:rPr lang="hu-HU" i="1" dirty="0"/>
              <a:t>)</a:t>
            </a:r>
            <a:endParaRPr lang="hu-HU" dirty="0"/>
          </a:p>
          <a:p>
            <a:r>
              <a:rPr lang="hu-HU" dirty="0"/>
              <a:t>mély; </a:t>
            </a:r>
            <a:r>
              <a:rPr lang="hu-HU" i="1" dirty="0"/>
              <a:t>(</a:t>
            </a:r>
            <a:r>
              <a:rPr lang="hu-HU" i="1" dirty="0" err="1" smtClean="0"/>
              <a:t>profundus</a:t>
            </a:r>
            <a:r>
              <a:rPr lang="hu-HU" i="1" dirty="0"/>
              <a:t>)</a:t>
            </a:r>
            <a:endParaRPr lang="hu-HU" dirty="0"/>
          </a:p>
          <a:p>
            <a:r>
              <a:rPr lang="hu-HU" dirty="0"/>
              <a:t>valami alatti; </a:t>
            </a:r>
            <a:r>
              <a:rPr lang="hu-HU" i="1" dirty="0"/>
              <a:t>(</a:t>
            </a:r>
            <a:r>
              <a:rPr lang="hu-HU" i="1" dirty="0" err="1"/>
              <a:t>sub</a:t>
            </a:r>
            <a:r>
              <a:rPr lang="hu-HU" i="1" dirty="0"/>
              <a:t>)</a:t>
            </a:r>
            <a:r>
              <a:rPr lang="hu-HU" dirty="0"/>
              <a:t> (előtag)</a:t>
            </a:r>
          </a:p>
          <a:p>
            <a:r>
              <a:rPr lang="hu-HU" dirty="0" smtClean="0"/>
              <a:t>valami </a:t>
            </a:r>
            <a:r>
              <a:rPr lang="hu-HU" dirty="0"/>
              <a:t>fölötti; </a:t>
            </a:r>
            <a:r>
              <a:rPr lang="hu-HU" i="1" dirty="0"/>
              <a:t>(</a:t>
            </a:r>
            <a:r>
              <a:rPr lang="hu-HU" i="1" dirty="0" err="1"/>
              <a:t>supra</a:t>
            </a:r>
            <a:r>
              <a:rPr lang="hu-HU" i="1" dirty="0"/>
              <a:t>)</a:t>
            </a:r>
            <a:r>
              <a:rPr lang="hu-HU" dirty="0"/>
              <a:t>(előtag</a:t>
            </a:r>
            <a:r>
              <a:rPr lang="hu-HU" dirty="0" smtClean="0"/>
              <a:t>)</a:t>
            </a:r>
          </a:p>
          <a:p>
            <a:r>
              <a:rPr lang="hu-HU" dirty="0"/>
              <a:t>v</a:t>
            </a:r>
            <a:r>
              <a:rPr lang="hu-HU" dirty="0" smtClean="0"/>
              <a:t>alami előtt: </a:t>
            </a:r>
            <a:r>
              <a:rPr lang="hu-HU" dirty="0" err="1" smtClean="0"/>
              <a:t>pre</a:t>
            </a:r>
            <a:r>
              <a:rPr lang="hu-HU" dirty="0" smtClean="0"/>
              <a:t>(előtag)</a:t>
            </a:r>
          </a:p>
          <a:p>
            <a:r>
              <a:rPr lang="hu-HU" dirty="0"/>
              <a:t>v</a:t>
            </a:r>
            <a:r>
              <a:rPr lang="hu-HU" dirty="0" smtClean="0"/>
              <a:t>alami után: post (előtag)</a:t>
            </a:r>
          </a:p>
          <a:p>
            <a:r>
              <a:rPr lang="hu-HU" dirty="0"/>
              <a:t>középsíkhoz közelebbi; </a:t>
            </a:r>
            <a:r>
              <a:rPr lang="hu-HU" i="1" dirty="0"/>
              <a:t>(</a:t>
            </a:r>
            <a:r>
              <a:rPr lang="hu-HU" i="1" dirty="0" err="1"/>
              <a:t>medialis</a:t>
            </a:r>
            <a:r>
              <a:rPr lang="hu-HU" i="1" dirty="0"/>
              <a:t>)</a:t>
            </a:r>
            <a:endParaRPr lang="hu-HU" dirty="0"/>
          </a:p>
          <a:p>
            <a:r>
              <a:rPr lang="hu-HU" dirty="0" smtClean="0"/>
              <a:t>középsíktól </a:t>
            </a:r>
            <a:r>
              <a:rPr lang="hu-HU" dirty="0"/>
              <a:t>távolabbi</a:t>
            </a:r>
            <a:r>
              <a:rPr lang="hu-HU"/>
              <a:t>; </a:t>
            </a:r>
            <a:r>
              <a:rPr lang="hu-HU" smtClean="0"/>
              <a:t>OLDALSÓ </a:t>
            </a:r>
            <a:r>
              <a:rPr lang="hu-HU" i="1" smtClean="0"/>
              <a:t>(</a:t>
            </a:r>
            <a:r>
              <a:rPr lang="hu-HU" i="1" dirty="0" err="1" smtClean="0"/>
              <a:t>lateralis</a:t>
            </a:r>
            <a:r>
              <a:rPr lang="hu-HU" i="1" dirty="0" smtClean="0"/>
              <a:t>)</a:t>
            </a:r>
          </a:p>
          <a:p>
            <a:r>
              <a:rPr lang="hu-HU" dirty="0"/>
              <a:t>függőleges; </a:t>
            </a:r>
            <a:r>
              <a:rPr lang="hu-HU" i="1" dirty="0"/>
              <a:t>(</a:t>
            </a:r>
            <a:r>
              <a:rPr lang="hu-HU" i="1" dirty="0" err="1"/>
              <a:t>verticalis</a:t>
            </a:r>
            <a:r>
              <a:rPr lang="hu-HU" i="1" dirty="0"/>
              <a:t>)</a:t>
            </a:r>
            <a:endParaRPr lang="hu-HU" dirty="0"/>
          </a:p>
          <a:p>
            <a:endParaRPr lang="hu-HU" dirty="0"/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Anatómiai síkok és irányok</a:t>
            </a:r>
            <a:endParaRPr lang="hu-HU" dirty="0"/>
          </a:p>
        </p:txBody>
      </p:sp>
      <p:pic>
        <p:nvPicPr>
          <p:cNvPr id="6" name="Picture 2" descr="F:\LATIN jó\ora-007-b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8743" y="1600200"/>
            <a:ext cx="5126513" cy="45259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247</Words>
  <Application>Microsoft Office PowerPoint</Application>
  <PresentationFormat>Diavetítés a képernyőre (4:3 oldalarány)</PresentationFormat>
  <Paragraphs>58</Paragraphs>
  <Slides>10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Office-téma</vt:lpstr>
      <vt:lpstr>Anatómiai síkok és irányok Készítette: Szabó Elza </vt:lpstr>
      <vt:lpstr>Anatómiai síkok és irányok</vt:lpstr>
      <vt:lpstr>Anatómiai síkok és irányok</vt:lpstr>
      <vt:lpstr>Anatómiai síkok és irányok</vt:lpstr>
      <vt:lpstr>Anatómiai síkok és irányok</vt:lpstr>
      <vt:lpstr>Anatómiai síkok és irányok</vt:lpstr>
      <vt:lpstr>Anatómiai síkok és irányok</vt:lpstr>
      <vt:lpstr>Anatómiai síkok és irányok</vt:lpstr>
      <vt:lpstr>Anatómiai síkok és irányok</vt:lpstr>
      <vt:lpstr>Anatómiai síkok és irányok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Anatómiai síkok és irányok</dc:title>
  <dc:creator>Szűcs Tibor</dc:creator>
  <cp:lastModifiedBy>tanar</cp:lastModifiedBy>
  <cp:revision>28</cp:revision>
  <dcterms:created xsi:type="dcterms:W3CDTF">2015-09-12T14:35:13Z</dcterms:created>
  <dcterms:modified xsi:type="dcterms:W3CDTF">2016-09-19T07:26:10Z</dcterms:modified>
</cp:coreProperties>
</file>